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3" r:id="rId1"/>
  </p:sldMasterIdLst>
  <p:notesMasterIdLst>
    <p:notesMasterId r:id="rId15"/>
  </p:notesMasterIdLst>
  <p:sldIdLst>
    <p:sldId id="285" r:id="rId2"/>
    <p:sldId id="287" r:id="rId3"/>
    <p:sldId id="297" r:id="rId4"/>
    <p:sldId id="302" r:id="rId5"/>
    <p:sldId id="304" r:id="rId6"/>
    <p:sldId id="298" r:id="rId7"/>
    <p:sldId id="299" r:id="rId8"/>
    <p:sldId id="300" r:id="rId9"/>
    <p:sldId id="305" r:id="rId10"/>
    <p:sldId id="291" r:id="rId11"/>
    <p:sldId id="290" r:id="rId12"/>
    <p:sldId id="293" r:id="rId13"/>
    <p:sldId id="289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BE1D01-C638-477A-B9C2-20049C5E09BB}">
          <p14:sldIdLst>
            <p14:sldId id="285"/>
            <p14:sldId id="287"/>
            <p14:sldId id="297"/>
            <p14:sldId id="302"/>
            <p14:sldId id="304"/>
            <p14:sldId id="298"/>
            <p14:sldId id="299"/>
            <p14:sldId id="300"/>
            <p14:sldId id="305"/>
            <p14:sldId id="291"/>
            <p14:sldId id="290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22" autoAdjust="0"/>
    <p:restoredTop sz="94660"/>
  </p:normalViewPr>
  <p:slideViewPr>
    <p:cSldViewPr>
      <p:cViewPr varScale="1">
        <p:scale>
          <a:sx n="73" d="100"/>
          <a:sy n="73" d="100"/>
        </p:scale>
        <p:origin x="128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6C5624C-F183-4C8C-91EE-F608432769BC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9791DF1-7BB0-4505-AD4A-F904EC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2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2128-3B47-454A-8501-60C6253DA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52825-98C8-4401-AF61-877A9E498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F51CB-8DFC-4D79-99A5-F1523BFB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2833B-F074-4FB2-9286-FD29A351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E561-D5FE-40C6-A23D-EF7CB530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9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9B-75A9-443C-8377-7F52B4F1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3170E-DFF6-43FD-AC09-28BD1D2E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636D-6507-4883-855E-4F03B245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1ADA0-0E45-4084-A7B7-56CAE85B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ED75-05D9-4659-AD23-7178D165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5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DA633-F8E3-4375-882C-E50E57F09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89F43-E3C2-44FB-AC3E-A6CC19540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9224E-FD87-4DA6-A869-168B15D8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49FB9-5550-4E54-9E3D-6F825EB9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765A9-5F77-4ABC-B271-37D1C50D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5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3FF0-5901-4F44-B974-1ABB5F84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180-76B6-4571-BA4D-B69DBD55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B33E7-86CD-41E2-BA64-8B99D94AA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9B039-F281-49AE-BEA5-EB074298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E76BF-DA97-4F77-877E-30B80E8C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6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41C3-FCAB-49EE-B64E-D3E9961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960AE-0252-43FE-B197-62C0623BF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B8BCD-0C5F-4971-A457-10132544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9503-B59D-4C5B-9F08-8B7FCE9E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0308F-CB6F-4D8E-B746-70C5D391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8DF4-ADC6-493B-A42B-05C5BB8C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B0F44-CDB1-416D-BE2D-9E6418942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53E04-1BFE-4E38-9D74-37B285101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7B1C0-457F-436C-A203-1651C780E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8627F-84F7-467B-BD2E-44F695DE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B44E0-1A80-4A52-86B3-E0FBC313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F90D-37D9-494C-9339-F1332C34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25662-554F-4CCA-B746-1D3C0E09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8289F-36BF-46D1-86F8-82CF86FD6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7EAD9-6345-4CB4-A670-1C8F085AD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1E7E2-C395-4E02-A637-B74E9171F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15BEB-69A2-4778-A1ED-B7BA8BF1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F07D2-5774-4B46-8F17-DC5CA7D3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A1457-1280-4F42-B808-E6DE2A10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16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CA30-37EB-4C59-A387-AA46A6A1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F4E8D-3469-4FD4-A23E-889A23C7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C4EAC-540D-4719-8A78-5A0E8B04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42A2F-19B1-4D30-9AB7-524FCC19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9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25961-385F-437C-B074-1F88347C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40E46-9B41-4380-B1EB-7C5FB77C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1E0BC-5447-46A6-A4A4-876EC1A7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8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F21D-8BC7-4C31-B6DC-8E1EE7BA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DA33A-6FA0-4FE0-9538-B75CF0D92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F328F-3FC4-4E5B-B168-5FFDE6851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5E073-21FB-47A8-A13E-A11424F9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A2807-68AB-4828-9679-1F4970FA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64664-0437-4369-86C7-97480117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1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485B-676F-428E-9C17-5FC30A2C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76BF14-96AF-473F-9447-6AAF71BB2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6FA17-857B-4615-8910-27F47DCD5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EAE22-DE87-474B-9D8F-95C8FABE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4D81E-B008-4EA1-9EDF-22852326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1F04A-46F5-469A-A77C-04C7B665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9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94E8D-70EA-4CF2-BA5F-C95BE6B0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8165F-4F5B-4848-949D-283561BE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DD821-589D-443F-9D5C-5B7B76FE2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AC942-7400-4222-A54D-AB6DCDE02792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BE516-2B9E-4F3B-BBAA-6F9F8BFE3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6E1C4-96F7-4C38-A6A3-EA10D1D63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ghel.github.io/2018-05-22-camh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d.software-carpentry.org/2018-05-22-cam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obiom.com/bioinformatics/" TargetMode="External"/><Relationship Id="rId5" Type="http://schemas.openxmlformats.org/officeDocument/2006/relationships/hyperlink" Target="https://github.com/emudrak/2017-06-14-cornell/tree/gh-pages/slides" TargetMode="External"/><Relationship Id="rId4" Type="http://schemas.openxmlformats.org/officeDocument/2006/relationships/hyperlink" Target="https://github.com/JasonJWilliamsNY/2017-08-28-nmsu/blob/gh-pages/DataCarpentry_Intro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F5D5B2D-C322-4434-97F6-52AE3BFF7E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5"/>
          <a:stretch/>
        </p:blipFill>
        <p:spPr>
          <a:xfrm>
            <a:off x="495300" y="0"/>
            <a:ext cx="8724900" cy="687842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DC0BFE-90D4-4B9E-A18B-CAE2C9FFD8B2}"/>
              </a:ext>
            </a:extLst>
          </p:cNvPr>
          <p:cNvSpPr/>
          <p:nvPr/>
        </p:nvSpPr>
        <p:spPr>
          <a:xfrm>
            <a:off x="462541" y="13779"/>
            <a:ext cx="8726400" cy="68796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086CC-0B79-476D-B770-C77B6DA9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33400"/>
            <a:ext cx="7014890" cy="6019800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Data Carpentry:</a:t>
            </a: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Enabling Researchers to </a:t>
            </a: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Work More Effectively </a:t>
            </a: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with Data</a:t>
            </a: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@</a:t>
            </a:r>
            <a:r>
              <a:rPr lang="en-CA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datacarpentry</a:t>
            </a:r>
            <a:b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</a:b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@</a:t>
            </a:r>
            <a:r>
              <a:rPr lang="en-CA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thecarpentries</a:t>
            </a:r>
            <a:b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</a:b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http://www.datacarpentry.org</a:t>
            </a:r>
            <a:endParaRPr lang="en-CA" sz="2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06FE5-6D59-471B-B89B-76F65E44F1E8}"/>
              </a:ext>
            </a:extLst>
          </p:cNvPr>
          <p:cNvSpPr/>
          <p:nvPr/>
        </p:nvSpPr>
        <p:spPr>
          <a:xfrm>
            <a:off x="-16080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4" y="551302"/>
            <a:ext cx="1520436" cy="9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3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18327"/>
            <a:ext cx="1520436" cy="9542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Before we start</a:t>
            </a:r>
            <a:endParaRPr lang="en-CA" sz="4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2581AA-F554-453E-A06E-587462129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70099"/>
            <a:ext cx="7886700" cy="4351338"/>
          </a:xfrm>
        </p:spPr>
        <p:txBody>
          <a:bodyPr/>
          <a:lstStyle/>
          <a:p>
            <a:r>
              <a:rPr lang="en-US" sz="2400" b="1" dirty="0"/>
              <a:t>Website: </a:t>
            </a:r>
            <a:r>
              <a:rPr lang="en-US" sz="2400" b="1" dirty="0">
                <a:hlinkClick r:id="rId3"/>
              </a:rPr>
              <a:t>https://canghel.github.io/2018-05-22-camh/</a:t>
            </a:r>
            <a:endParaRPr lang="en-US" sz="2400" b="1" dirty="0"/>
          </a:p>
          <a:p>
            <a:pPr lvl="1"/>
            <a:r>
              <a:rPr lang="en-US" sz="2100" dirty="0"/>
              <a:t>Links to lessons</a:t>
            </a:r>
          </a:p>
          <a:p>
            <a:pPr lvl="1"/>
            <a:endParaRPr lang="en-US" sz="2100" dirty="0"/>
          </a:p>
          <a:p>
            <a:r>
              <a:rPr lang="en-US" sz="2400" b="1" dirty="0" err="1"/>
              <a:t>Etherpad</a:t>
            </a:r>
            <a:r>
              <a:rPr lang="en-US" sz="2400" b="1" dirty="0"/>
              <a:t>: </a:t>
            </a:r>
            <a:r>
              <a:rPr lang="en-US" sz="2400" b="1" dirty="0">
                <a:hlinkClick r:id="rId4"/>
              </a:rPr>
              <a:t>http://pad.software-carpentry.org/2018-05-22-camh</a:t>
            </a:r>
            <a:r>
              <a:rPr lang="en-US" sz="2400" b="1" dirty="0"/>
              <a:t> </a:t>
            </a:r>
          </a:p>
          <a:p>
            <a:pPr lvl="1"/>
            <a:r>
              <a:rPr lang="en-US" sz="2100" dirty="0"/>
              <a:t>Online discussion forum</a:t>
            </a:r>
          </a:p>
          <a:p>
            <a:pPr lvl="1"/>
            <a:r>
              <a:rPr lang="en-US" sz="2100" dirty="0"/>
              <a:t>Add links, get help with questions, copy code into window</a:t>
            </a:r>
          </a:p>
          <a:p>
            <a:pPr marL="342900" lvl="1" indent="0">
              <a:buNone/>
            </a:pPr>
            <a:endParaRPr lang="en-US" sz="2100" dirty="0"/>
          </a:p>
          <a:p>
            <a:endParaRPr lang="en-US" sz="2400" dirty="0"/>
          </a:p>
          <a:p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17C14-4BC6-48EC-8032-90879D4912C8}"/>
              </a:ext>
            </a:extLst>
          </p:cNvPr>
          <p:cNvSpPr/>
          <p:nvPr/>
        </p:nvSpPr>
        <p:spPr>
          <a:xfrm>
            <a:off x="0" y="0"/>
            <a:ext cx="9160080" cy="6557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089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18327"/>
            <a:ext cx="1520436" cy="9542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Sticky notes</a:t>
            </a:r>
            <a:endParaRPr lang="en-CA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17C14-4BC6-48EC-8032-90879D4912C8}"/>
              </a:ext>
            </a:extLst>
          </p:cNvPr>
          <p:cNvSpPr/>
          <p:nvPr/>
        </p:nvSpPr>
        <p:spPr>
          <a:xfrm>
            <a:off x="0" y="0"/>
            <a:ext cx="9160080" cy="655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1B737A-42D7-42ED-92F2-13E6275E3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38400"/>
            <a:ext cx="3048000" cy="304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A3ABAB-8B62-43EE-9387-A7DF2D700F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286000"/>
            <a:ext cx="68580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18327"/>
            <a:ext cx="1520436" cy="9542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Other things…</a:t>
            </a:r>
            <a:endParaRPr lang="en-CA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17C14-4BC6-48EC-8032-90879D4912C8}"/>
              </a:ext>
            </a:extLst>
          </p:cNvPr>
          <p:cNvSpPr/>
          <p:nvPr/>
        </p:nvSpPr>
        <p:spPr>
          <a:xfrm>
            <a:off x="0" y="0"/>
            <a:ext cx="9160080" cy="655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 descr="A picture containing object, watch&#10;&#10;Description generated with high confidence">
            <a:extLst>
              <a:ext uri="{FF2B5EF4-FFF2-40B4-BE49-F238E27FC236}">
                <a16:creationId xmlns:a16="http://schemas.microsoft.com/office/drawing/2014/main" id="{038A66F2-14C6-4032-90A3-6A3D94C47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10668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EEC18-50DB-4169-A86A-8CDF39809EC7}"/>
              </a:ext>
            </a:extLst>
          </p:cNvPr>
          <p:cNvSpPr txBox="1"/>
          <p:nvPr/>
        </p:nvSpPr>
        <p:spPr>
          <a:xfrm>
            <a:off x="1143000" y="425528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Windows: Putty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0864B-3A6B-4C7F-8446-8217EB55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" t="12963" r="85240" b="74298"/>
          <a:stretch/>
        </p:blipFill>
        <p:spPr>
          <a:xfrm>
            <a:off x="3786019" y="3036087"/>
            <a:ext cx="1852781" cy="1016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27778-AF89-4DBC-91B9-B91807B5C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1" y="2438400"/>
            <a:ext cx="2092710" cy="20927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2581AA-F554-453E-A06E-587462129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70099"/>
            <a:ext cx="7886700" cy="4351338"/>
          </a:xfrm>
        </p:spPr>
        <p:txBody>
          <a:bodyPr/>
          <a:lstStyle/>
          <a:p>
            <a:r>
              <a:rPr lang="en-US" sz="2800" dirty="0"/>
              <a:t>Software installation: Grab one of us at coffee break if you had any problems!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Bathrooms</a:t>
            </a:r>
          </a:p>
          <a:p>
            <a:r>
              <a:rPr lang="en-US" sz="2800" dirty="0"/>
              <a:t>Breaks</a:t>
            </a:r>
          </a:p>
          <a:p>
            <a:r>
              <a:rPr lang="en-US" sz="2800" dirty="0"/>
              <a:t>Can see screen?</a:t>
            </a:r>
          </a:p>
          <a:p>
            <a:endParaRPr lang="en-US" sz="2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090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F5D5B2D-C322-4434-97F6-52AE3BFF7E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5"/>
          <a:stretch/>
        </p:blipFill>
        <p:spPr>
          <a:xfrm>
            <a:off x="495300" y="0"/>
            <a:ext cx="8724900" cy="687842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DC0BFE-90D4-4B9E-A18B-CAE2C9FFD8B2}"/>
              </a:ext>
            </a:extLst>
          </p:cNvPr>
          <p:cNvSpPr/>
          <p:nvPr/>
        </p:nvSpPr>
        <p:spPr>
          <a:xfrm>
            <a:off x="462541" y="13779"/>
            <a:ext cx="8726400" cy="68796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06FE5-6D59-471B-B89B-76F65E44F1E8}"/>
              </a:ext>
            </a:extLst>
          </p:cNvPr>
          <p:cNvSpPr/>
          <p:nvPr/>
        </p:nvSpPr>
        <p:spPr>
          <a:xfrm>
            <a:off x="-16080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4" y="551302"/>
            <a:ext cx="1520436" cy="9542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678315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Acknowledgements</a:t>
            </a:r>
            <a:endParaRPr lang="en-CA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FF94-C25E-4FC6-9834-D6FC0127B506}"/>
              </a:ext>
            </a:extLst>
          </p:cNvPr>
          <p:cNvSpPr txBox="1"/>
          <p:nvPr/>
        </p:nvSpPr>
        <p:spPr>
          <a:xfrm>
            <a:off x="1080000" y="1692000"/>
            <a:ext cx="76908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Slides adapted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Jason J Williams: 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https://github.com/JasonJWilliamsNY/2017-08-28-nmsu/blob/gh-pages/DataCarpentry_Intro.pdf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Erica </a:t>
            </a:r>
            <a:r>
              <a:rPr lang="en-CA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Mudrak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https://github.com/emudrak/2017-06-14-cornell/tree/gh-pages/slides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CA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hlinkClick r:id="rId6"/>
              </a:rPr>
              <a:t>http://acobiom.com/bioinformatics/</a:t>
            </a: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41005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F06FE5-6D59-471B-B89B-76F65E44F1E8}"/>
              </a:ext>
            </a:extLst>
          </p:cNvPr>
          <p:cNvSpPr/>
          <p:nvPr/>
        </p:nvSpPr>
        <p:spPr>
          <a:xfrm>
            <a:off x="-16080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4" y="551302"/>
            <a:ext cx="1520436" cy="95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E0FF94-C25E-4FC6-9834-D6FC0127B506}"/>
              </a:ext>
            </a:extLst>
          </p:cNvPr>
          <p:cNvSpPr txBox="1"/>
          <p:nvPr/>
        </p:nvSpPr>
        <p:spPr>
          <a:xfrm>
            <a:off x="1080000" y="1800000"/>
            <a:ext cx="7277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General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Introductions of instructors and attendees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Carpentry Genomics!</a:t>
            </a:r>
          </a:p>
        </p:txBody>
      </p:sp>
    </p:spTree>
    <p:extLst>
      <p:ext uri="{BB962C8B-B14F-4D97-AF65-F5344CB8AC3E}">
        <p14:creationId xmlns:p14="http://schemas.microsoft.com/office/powerpoint/2010/main" val="91635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DE82-84E5-4637-B1F4-B77F2422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A0CCFD20-07C4-47B6-8EC4-FE473E2C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776" cy="6870583"/>
          </a:xfrm>
        </p:spPr>
      </p:pic>
    </p:spTree>
    <p:extLst>
      <p:ext uri="{BB962C8B-B14F-4D97-AF65-F5344CB8AC3E}">
        <p14:creationId xmlns:p14="http://schemas.microsoft.com/office/powerpoint/2010/main" val="41740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B48AC9-F67B-4F2A-91F7-14D3355E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501"/>
            <a:ext cx="9070470" cy="3180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510BBB-406C-47F3-A61F-B292F4149FF2}"/>
              </a:ext>
            </a:extLst>
          </p:cNvPr>
          <p:cNvSpPr txBox="1"/>
          <p:nvPr/>
        </p:nvSpPr>
        <p:spPr>
          <a:xfrm>
            <a:off x="2715848" y="4812268"/>
            <a:ext cx="564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Attwood, T.K. et al. </a:t>
            </a:r>
            <a:r>
              <a:rPr lang="en-CA" i="1" dirty="0"/>
              <a:t>Briefings in Bioinformatics, </a:t>
            </a:r>
            <a:r>
              <a:rPr lang="en-CA" dirty="0"/>
              <a:t>2017, 1-7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D9DFCAF-A6B1-4CE8-A95A-984372FD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1554163"/>
          </a:xfrm>
        </p:spPr>
        <p:txBody>
          <a:bodyPr>
            <a:normAutofit/>
          </a:bodyPr>
          <a:lstStyle/>
          <a:p>
            <a:r>
              <a:rPr lang="en-CA" sz="4800" b="1" dirty="0" err="1">
                <a:solidFill>
                  <a:schemeClr val="accent1">
                    <a:lumMod val="50000"/>
                  </a:schemeClr>
                </a:solidFill>
              </a:rPr>
              <a:t>Bioinfo</a:t>
            </a:r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 training gap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13064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D9DFCAF-A6B1-4CE8-A95A-984372FD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90600"/>
            <a:ext cx="7886700" cy="609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Sentiments on data within the NSF BIO Center</a:t>
            </a:r>
            <a:endParaRPr lang="en-CA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4E7FF0-4A74-4A19-A28E-5A1AC0BB81FA}"/>
              </a:ext>
            </a:extLst>
          </p:cNvPr>
          <p:cNvSpPr/>
          <p:nvPr/>
        </p:nvSpPr>
        <p:spPr>
          <a:xfrm>
            <a:off x="8479696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0DD5D9-F167-4FAA-A082-CE6D8FD53AEF}"/>
              </a:ext>
            </a:extLst>
          </p:cNvPr>
          <p:cNvSpPr/>
          <p:nvPr/>
        </p:nvSpPr>
        <p:spPr>
          <a:xfrm>
            <a:off x="457200" y="2133600"/>
            <a:ext cx="80148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having a hard time analyzing microarray, SNP or multivariate data with Excel and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want to use public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interested in going in to industry and companies are asking for data analysis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trying to reboot my lab's workflow to manage data and analysis in a more sustainable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re-entering data over and over again by hand and know there's a better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have overwhelming amounts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tired of feeling out of my depth on computation and want to increase my confidence.</a:t>
            </a:r>
          </a:p>
        </p:txBody>
      </p:sp>
    </p:spTree>
    <p:extLst>
      <p:ext uri="{BB962C8B-B14F-4D97-AF65-F5344CB8AC3E}">
        <p14:creationId xmlns:p14="http://schemas.microsoft.com/office/powerpoint/2010/main" val="416647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25CF-DE73-46E0-9567-B89F3B24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D33254-4232-4A8E-AC0A-7C827CB92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val="144793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25CF-DE73-46E0-9567-B89F3B24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D33254-4232-4A8E-AC0A-7C827CB92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8000"/>
          </a:xfr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5FC468-A502-4437-B99F-B92E4E8F0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A3CDE832-BEC6-47D7-BF1A-D06ABA82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5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25CF-DE73-46E0-9567-B89F3B24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D33254-4232-4A8E-AC0A-7C827CB92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8000"/>
          </a:xfr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B7C64D-A0A0-4ACC-8422-6EDD3E55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7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F06FE5-6D59-471B-B89B-76F65E44F1E8}"/>
              </a:ext>
            </a:extLst>
          </p:cNvPr>
          <p:cNvSpPr/>
          <p:nvPr/>
        </p:nvSpPr>
        <p:spPr>
          <a:xfrm>
            <a:off x="-16079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714375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Hello!</a:t>
            </a:r>
            <a:endParaRPr lang="en-CA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FF94-C25E-4FC6-9834-D6FC0127B506}"/>
              </a:ext>
            </a:extLst>
          </p:cNvPr>
          <p:cNvSpPr txBox="1"/>
          <p:nvPr/>
        </p:nvSpPr>
        <p:spPr>
          <a:xfrm>
            <a:off x="1080000" y="1524000"/>
            <a:ext cx="7683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Instructors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Catalina Anghel 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(Canadian Nuclear Labs)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Ahmed Hasan 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CA" sz="2400" dirty="0"/>
              <a:t>UTM Dept. of Cell and Systems Biology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Heather </a:t>
            </a:r>
            <a:r>
              <a:rPr lang="en-CA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Gibling</a:t>
            </a:r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(Ontario Institute for Cancer Research and UofT Dept. of Molecular Genetics</a:t>
            </a:r>
            <a:r>
              <a:rPr lang="en-CA" sz="2400" dirty="0"/>
              <a:t>)</a:t>
            </a:r>
            <a:b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r>
              <a:rPr lang="en-CA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Helpers </a:t>
            </a:r>
          </a:p>
          <a:p>
            <a:r>
              <a:rPr lang="en-CA" sz="2400" dirty="0"/>
              <a:t>Centre for Addiction and Mental Health (CAMH)</a:t>
            </a:r>
            <a:endParaRPr lang="en-CA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Marcia 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Ricardo </a:t>
            </a:r>
            <a:r>
              <a:rPr lang="en-CA" sz="2400" b="1" dirty="0" err="1"/>
              <a:t>Harripaul</a:t>
            </a:r>
            <a:r>
              <a:rPr lang="en-CA" sz="2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Arin Bakht </a:t>
            </a:r>
            <a:br>
              <a:rPr lang="en-CA" sz="1000" b="1" dirty="0"/>
            </a:br>
            <a:endParaRPr lang="en-CA" sz="2400" b="1" dirty="0"/>
          </a:p>
          <a:p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Host: </a:t>
            </a:r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David Rotenberg 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(Scientific Computing CAMH)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AFB15-BC17-424E-A60A-EB290CEC64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4" y="551302"/>
            <a:ext cx="1520436" cy="9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3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</Words>
  <Application>Microsoft Office PowerPoint</Application>
  <PresentationFormat>On-screen Show (4:3)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Data Carpentry: Enabling Researchers to  Work More Effectively  with Data  @datacarpentry @thecarpentries http://www.datacarpentry.org</vt:lpstr>
      <vt:lpstr>PowerPoint Presentation</vt:lpstr>
      <vt:lpstr>PowerPoint Presentation</vt:lpstr>
      <vt:lpstr>Bioinfo training gap</vt:lpstr>
      <vt:lpstr>Sentiments on data within the NSF BIO Center</vt:lpstr>
      <vt:lpstr>PowerPoint Presentation</vt:lpstr>
      <vt:lpstr>PowerPoint Presentation</vt:lpstr>
      <vt:lpstr>PowerPoint Presentation</vt:lpstr>
      <vt:lpstr>Hello!</vt:lpstr>
      <vt:lpstr>Before we start</vt:lpstr>
      <vt:lpstr>Sticky notes</vt:lpstr>
      <vt:lpstr>Other things…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2018-05-21T03:25:35Z</dcterms:created>
  <dcterms:modified xsi:type="dcterms:W3CDTF">2018-05-22T23:44:27Z</dcterms:modified>
</cp:coreProperties>
</file>